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9" r:id="rId4"/>
    <p:sldId id="260" r:id="rId5"/>
    <p:sldId id="261" r:id="rId6"/>
    <p:sldId id="269" r:id="rId7"/>
    <p:sldId id="262" r:id="rId8"/>
    <p:sldId id="264" r:id="rId9"/>
    <p:sldId id="268" r:id="rId10"/>
    <p:sldId id="266" r:id="rId11"/>
    <p:sldId id="265" r:id="rId12"/>
    <p:sldId id="270" r:id="rId13"/>
    <p:sldId id="267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 advTm="8404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med" advTm="8404">
    <p:split orient="vert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53E559B7-FFF0-4CD8-9260-633468131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śnieg, zewnętrzne, jazda na nartach, pokryte&#10;&#10;Opis wygenerowany automatycznie">
            <a:extLst>
              <a:ext uri="{FF2B5EF4-FFF2-40B4-BE49-F238E27FC236}">
                <a16:creationId xmlns:a16="http://schemas.microsoft.com/office/drawing/2014/main" id="{F249232A-7C3E-4654-8921-7CCFA2EDA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509" y="1191492"/>
            <a:ext cx="6327178" cy="459970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180BC9E0-1901-4FD9-90B5-82D9EE513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C9BE1ED8-02A5-4F40-AB7C-AC2571A97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57486"/>
            <a:ext cx="4175471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Przeklęta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wioska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02 - Muzyka relaksacyjna - Zaduma">
            <a:hlinkClick r:id="" action="ppaction://media"/>
            <a:extLst>
              <a:ext uri="{FF2B5EF4-FFF2-40B4-BE49-F238E27FC236}">
                <a16:creationId xmlns:a16="http://schemas.microsoft.com/office/drawing/2014/main" id="{97A960C3-FB97-4EA5-95F4-0EF0C5E5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944" y="6126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2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336">
        <p14:reveal/>
        <p:sndAc>
          <p:endSnd/>
        </p:sndAc>
      </p:transition>
    </mc:Choice>
    <mc:Fallback>
      <p:transition spd="slow" advTm="11336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Obraz zawierający tekst, zdjęcie, zewnętrzne, osoba&#10;&#10;Opis wygenerowany automatycznie">
            <a:extLst>
              <a:ext uri="{FF2B5EF4-FFF2-40B4-BE49-F238E27FC236}">
                <a16:creationId xmlns:a16="http://schemas.microsoft.com/office/drawing/2014/main" id="{9F808C65-BEA8-422F-87A6-22F0A597A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42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9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520">
        <p14:reveal/>
      </p:transition>
    </mc:Choice>
    <mc:Fallback>
      <p:transition spd="slow" advTm="652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Obraz zawierający tekst, siedzi&#10;&#10;Opis wygenerowany automatycznie">
            <a:extLst>
              <a:ext uri="{FF2B5EF4-FFF2-40B4-BE49-F238E27FC236}">
                <a16:creationId xmlns:a16="http://schemas.microsoft.com/office/drawing/2014/main" id="{C243A5A7-AB9A-4020-A0C3-B55806CF9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6" r="323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2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363">
        <p14:reveal/>
      </p:transition>
    </mc:Choice>
    <mc:Fallback>
      <p:transition spd="slow" advTm="636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budynek, czerwony, siedzi, małe&#10;&#10;Opis wygenerowany automatycznie">
            <a:extLst>
              <a:ext uri="{FF2B5EF4-FFF2-40B4-BE49-F238E27FC236}">
                <a16:creationId xmlns:a16="http://schemas.microsoft.com/office/drawing/2014/main" id="{CCF0158F-4E26-40B9-A96B-5FE5EFFB7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7" r="4" b="4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Obraz 6" descr="Obraz zawierający trawa, zewnętrzne, park, obszar&#10;&#10;Opis wygenerowany automatycznie">
            <a:extLst>
              <a:ext uri="{FF2B5EF4-FFF2-40B4-BE49-F238E27FC236}">
                <a16:creationId xmlns:a16="http://schemas.microsoft.com/office/drawing/2014/main" id="{CC9A9C5F-FED8-4F14-83E2-6B2BC69D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" r="4" b="4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11" name="Obraz 10" descr="Obraz zawierający budynek, wiszące, ulica, siedzi&#10;&#10;Opis wygenerowany automatycznie">
            <a:extLst>
              <a:ext uri="{FF2B5EF4-FFF2-40B4-BE49-F238E27FC236}">
                <a16:creationId xmlns:a16="http://schemas.microsoft.com/office/drawing/2014/main" id="{16335800-8F22-4F54-A62F-54C750C2E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44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6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Tm="6139">
        <p14:reveal/>
      </p:transition>
    </mc:Choice>
    <mc:Fallback>
      <p:transition spd="slow" advTm="6139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zewnętrzne, trawa, skała, biały&#10;&#10;Opis wygenerowany automatycznie">
            <a:extLst>
              <a:ext uri="{FF2B5EF4-FFF2-40B4-BE49-F238E27FC236}">
                <a16:creationId xmlns:a16="http://schemas.microsoft.com/office/drawing/2014/main" id="{4971DED3-DE2B-4D60-BB33-3E76897A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257425"/>
            <a:ext cx="4505682" cy="3562350"/>
          </a:xfrm>
          <a:prstGeom prst="rect">
            <a:avLst/>
          </a:prstGeom>
        </p:spPr>
      </p:pic>
      <p:pic>
        <p:nvPicPr>
          <p:cNvPr id="15" name="Obraz 14" descr="Obraz zawierający zdjęcie, pozujący, grupa, osoba&#10;&#10;Opis wygenerowany automatycznie">
            <a:extLst>
              <a:ext uri="{FF2B5EF4-FFF2-40B4-BE49-F238E27FC236}">
                <a16:creationId xmlns:a16="http://schemas.microsoft.com/office/drawing/2014/main" id="{350CB802-FB2C-4136-A777-B67496380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715" y="2757079"/>
            <a:ext cx="5721285" cy="4100921"/>
          </a:xfrm>
          <a:prstGeom prst="rect">
            <a:avLst/>
          </a:prstGeom>
        </p:spPr>
      </p:pic>
      <p:pic>
        <p:nvPicPr>
          <p:cNvPr id="9" name="Obraz 8" descr="Obraz zawierający zdjęcie, woda, różny, skaliste&#10;&#10;Opis wygenerowany automatycznie">
            <a:extLst>
              <a:ext uri="{FF2B5EF4-FFF2-40B4-BE49-F238E27FC236}">
                <a16:creationId xmlns:a16="http://schemas.microsoft.com/office/drawing/2014/main" id="{45AC568E-6496-4CC1-98C8-0E3925A5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860" y="713198"/>
            <a:ext cx="3588109" cy="3588109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2910988D-1813-428D-A5E2-B10AC89F486F}"/>
              </a:ext>
            </a:extLst>
          </p:cNvPr>
          <p:cNvSpPr/>
          <p:nvPr/>
        </p:nvSpPr>
        <p:spPr>
          <a:xfrm>
            <a:off x="7547873" y="978963"/>
            <a:ext cx="37445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rgbClr val="202122"/>
                </a:solidFill>
                <a:latin typeface="Arial" panose="020B0604020202020204" pitchFamily="34" charset="0"/>
              </a:rPr>
              <a:t>10 kwietnia 2010r podczas delegacji Polskiej na uroczystości związane z obchodami 70. rocznicy mordu katyńskiego w katastrofie lotniczej do Smoleńska zginęło 96 osób w tym  Prezydent RP oraz dowódcy wszystkich rodzajów sił zbrojnych RP.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385694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342">
        <p14:reveal/>
      </p:transition>
    </mc:Choice>
    <mc:Fallback>
      <p:transition spd="slow" advTm="734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Obraz zawierający budynek, czerwony, skała, kamień&#10;&#10;Opis wygenerowany automatycznie">
            <a:extLst>
              <a:ext uri="{FF2B5EF4-FFF2-40B4-BE49-F238E27FC236}">
                <a16:creationId xmlns:a16="http://schemas.microsoft.com/office/drawing/2014/main" id="{5DFFD73F-D626-4C44-9F27-4BB5C28B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34" b="1275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B4D222F-B909-4B9E-972E-37B10E0D5BEA}"/>
              </a:ext>
            </a:extLst>
          </p:cNvPr>
          <p:cNvSpPr txBox="1"/>
          <p:nvPr/>
        </p:nvSpPr>
        <p:spPr>
          <a:xfrm>
            <a:off x="-197587" y="0"/>
            <a:ext cx="5539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/>
              <a:t>1940-2020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1D919A2-84D0-4243-A18C-85D175F25FD6}"/>
              </a:ext>
            </a:extLst>
          </p:cNvPr>
          <p:cNvSpPr txBox="1"/>
          <p:nvPr/>
        </p:nvSpPr>
        <p:spPr>
          <a:xfrm>
            <a:off x="4296792" y="5592931"/>
            <a:ext cx="609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/>
              <a:t>PAMIĘTAMY…</a:t>
            </a:r>
          </a:p>
        </p:txBody>
      </p:sp>
    </p:spTree>
    <p:extLst>
      <p:ext uri="{BB962C8B-B14F-4D97-AF65-F5344CB8AC3E}">
        <p14:creationId xmlns:p14="http://schemas.microsoft.com/office/powerpoint/2010/main" val="67053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987">
        <p14:reveal/>
      </p:transition>
    </mc:Choice>
    <mc:Fallback>
      <p:transition spd="slow" advTm="598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CAD1941-A2CE-433A-9CEA-0244447A9FBE}"/>
              </a:ext>
            </a:extLst>
          </p:cNvPr>
          <p:cNvSpPr txBox="1"/>
          <p:nvPr/>
        </p:nvSpPr>
        <p:spPr>
          <a:xfrm>
            <a:off x="1597981" y="2017450"/>
            <a:ext cx="862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/>
              <a:t>Do prezentacji wykorzystano </a:t>
            </a:r>
          </a:p>
          <a:p>
            <a:pPr algn="ctr"/>
            <a:r>
              <a:rPr lang="pl-PL" sz="4000" dirty="0"/>
              <a:t>materiały dostępne w sieci.</a:t>
            </a:r>
          </a:p>
        </p:txBody>
      </p:sp>
    </p:spTree>
    <p:extLst>
      <p:ext uri="{BB962C8B-B14F-4D97-AF65-F5344CB8AC3E}">
        <p14:creationId xmlns:p14="http://schemas.microsoft.com/office/powerpoint/2010/main" val="203124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71">
        <p14:reveal/>
      </p:transition>
    </mc:Choice>
    <mc:Fallback>
      <p:transition spd="slow" advTm="627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ewnętrzne, śnieg, las, trawa&#10;&#10;Opis wygenerowany automatycznie">
            <a:extLst>
              <a:ext uri="{FF2B5EF4-FFF2-40B4-BE49-F238E27FC236}">
                <a16:creationId xmlns:a16="http://schemas.microsoft.com/office/drawing/2014/main" id="{C24C00B4-2ACE-434F-B6D4-E03ED06D7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13458" b="21135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19B876-7CC6-4F37-A6BB-06DE54AA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29000"/>
                </a:schemeClr>
              </a:gs>
              <a:gs pos="85000">
                <a:schemeClr val="bg1">
                  <a:lumMod val="95000"/>
                  <a:alpha val="82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7D7242-B1BC-469A-BCD2-649B058B6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"/>
            <a:ext cx="12192000" cy="6858000"/>
          </a:xfrm>
          <a:prstGeom prst="rect">
            <a:avLst/>
          </a:prstGeom>
        </p:spPr>
      </p:pic>
      <p:pic>
        <p:nvPicPr>
          <p:cNvPr id="8" name="Obraz 7" descr="Obraz zawierający tekst, mapa&#10;&#10;Opis wygenerowany automatycznie">
            <a:extLst>
              <a:ext uri="{FF2B5EF4-FFF2-40B4-BE49-F238E27FC236}">
                <a16:creationId xmlns:a16="http://schemas.microsoft.com/office/drawing/2014/main" id="{3A9BA1FD-9E40-4FB0-BC2A-6B5508103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62275"/>
            <a:ext cx="4152900" cy="389572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31421CD-B885-4EF9-B915-EF53E94F315E}"/>
              </a:ext>
            </a:extLst>
          </p:cNvPr>
          <p:cNvSpPr txBox="1"/>
          <p:nvPr/>
        </p:nvSpPr>
        <p:spPr>
          <a:xfrm>
            <a:off x="6572250" y="920621"/>
            <a:ext cx="53054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Katyń- przeklęta wioska pod Smoleńskiem, którą z trudem można znaleźć na dobrych mapach. Spośród milionów obywateli, których Polska straciła w II Wojnie Światowej o tych kilkudziesięciu tysiącach z brzozowych lasków nie wolno było pisać, mówić a nawet myśleć…</a:t>
            </a:r>
          </a:p>
        </p:txBody>
      </p:sp>
    </p:spTree>
    <p:extLst>
      <p:ext uri="{BB962C8B-B14F-4D97-AF65-F5344CB8AC3E}">
        <p14:creationId xmlns:p14="http://schemas.microsoft.com/office/powerpoint/2010/main" val="403000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64">
        <p14:reveal/>
      </p:transition>
    </mc:Choice>
    <mc:Fallback>
      <p:transition spd="slow" advTm="606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E14AE92-8479-4004-BAD5-49502E3EA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FE9F282-3FA1-484E-AF39-0C8C10F7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4E1727D7-C4C0-42F3-94D0-69379A21E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597" y="643467"/>
            <a:ext cx="10742806" cy="5564129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Obraz 4" descr="Obraz zawierający zewnętrzne, roślina, drzewo, śnieg&#10;&#10;Opis wygenerowany automatycznie">
            <a:extLst>
              <a:ext uri="{FF2B5EF4-FFF2-40B4-BE49-F238E27FC236}">
                <a16:creationId xmlns:a16="http://schemas.microsoft.com/office/drawing/2014/main" id="{075083C0-05E2-4CF6-A4AB-72BF3E130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58" y="640050"/>
            <a:ext cx="7934970" cy="5804713"/>
          </a:xfrm>
          <a:prstGeom prst="rect">
            <a:avLst/>
          </a:prstGeom>
        </p:spPr>
      </p:pic>
      <p:pic>
        <p:nvPicPr>
          <p:cNvPr id="6" name="Obraz 5" descr="Obraz zawierający zewnętrzne, trawa, pole, biały&#10;&#10;Opis wygenerowany automatycznie">
            <a:extLst>
              <a:ext uri="{FF2B5EF4-FFF2-40B4-BE49-F238E27FC236}">
                <a16:creationId xmlns:a16="http://schemas.microsoft.com/office/drawing/2014/main" id="{68CD7A16-7E4A-4518-B0C0-924317FD3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816" y="1304810"/>
            <a:ext cx="4400439" cy="4295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B5DF69-9834-4AA8-A8AB-B8A1E08F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8F1056-CD68-42C8-B871-EA74C7914013}"/>
              </a:ext>
            </a:extLst>
          </p:cNvPr>
          <p:cNvSpPr txBox="1"/>
          <p:nvPr/>
        </p:nvSpPr>
        <p:spPr>
          <a:xfrm>
            <a:off x="2044182" y="4446626"/>
            <a:ext cx="644091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Jeszcze rosną drzewa,</a:t>
            </a:r>
          </a:p>
          <a:p>
            <a:pPr>
              <a:spcAft>
                <a:spcPts val="600"/>
              </a:spcAft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które to widziały…</a:t>
            </a:r>
          </a:p>
        </p:txBody>
      </p:sp>
    </p:spTree>
    <p:extLst>
      <p:ext uri="{BB962C8B-B14F-4D97-AF65-F5344CB8AC3E}">
        <p14:creationId xmlns:p14="http://schemas.microsoft.com/office/powerpoint/2010/main" val="193687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112">
        <p14:reveal/>
      </p:transition>
    </mc:Choice>
    <mc:Fallback>
      <p:transition spd="slow" advTm="611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3761C92F-9500-4753-80E8-FB5115711B24}"/>
              </a:ext>
            </a:extLst>
          </p:cNvPr>
          <p:cNvSpPr/>
          <p:nvPr/>
        </p:nvSpPr>
        <p:spPr>
          <a:xfrm>
            <a:off x="3175112" y="11398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/>
              <a:t>Wiosną 1940 r rozstrzelano 21768 jeńców polskich oraz oficerów Wojska Polskiego .</a:t>
            </a:r>
          </a:p>
          <a:p>
            <a:r>
              <a:rPr lang="pl-PL" sz="2800" b="1" dirty="0"/>
              <a:t>Dokonali tego funkcjonariusze NKWD.</a:t>
            </a:r>
          </a:p>
          <a:p>
            <a:r>
              <a:rPr lang="pl-PL" sz="2800" b="1" dirty="0"/>
              <a:t>Zamordowanych chowano w zbiorowych mogiłach w lesie katyńskim.</a:t>
            </a:r>
          </a:p>
        </p:txBody>
      </p:sp>
      <p:pic>
        <p:nvPicPr>
          <p:cNvPr id="6" name="Obraz 5" descr="Obraz zawierający zewnętrzne, skała, trawa, skaliste&#10;&#10;Opis wygenerowany automatycznie">
            <a:extLst>
              <a:ext uri="{FF2B5EF4-FFF2-40B4-BE49-F238E27FC236}">
                <a16:creationId xmlns:a16="http://schemas.microsoft.com/office/drawing/2014/main" id="{D99CD0A7-25CC-4437-BF33-E5D9C6142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90" y="2389613"/>
            <a:ext cx="5159520" cy="3155670"/>
          </a:xfrm>
          <a:prstGeom prst="rect">
            <a:avLst/>
          </a:prstGeom>
        </p:spPr>
      </p:pic>
      <p:pic>
        <p:nvPicPr>
          <p:cNvPr id="8" name="Obraz 7" descr="Obraz zawierający zewnętrzne, skała, skaliste, trawa&#10;&#10;Opis wygenerowany automatycznie">
            <a:extLst>
              <a:ext uri="{FF2B5EF4-FFF2-40B4-BE49-F238E27FC236}">
                <a16:creationId xmlns:a16="http://schemas.microsoft.com/office/drawing/2014/main" id="{171D862B-10D5-4806-AF37-CB558355C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626" y="2223656"/>
            <a:ext cx="5629876" cy="3321627"/>
          </a:xfrm>
          <a:prstGeom prst="rect">
            <a:avLst/>
          </a:prstGeom>
        </p:spPr>
      </p:pic>
      <p:pic>
        <p:nvPicPr>
          <p:cNvPr id="10" name="Obraz 9" descr="Obraz zawierający zewnętrzne, skała, przyroda, góra&#10;&#10;Opis wygenerowany automatycznie">
            <a:extLst>
              <a:ext uri="{FF2B5EF4-FFF2-40B4-BE49-F238E27FC236}">
                <a16:creationId xmlns:a16="http://schemas.microsoft.com/office/drawing/2014/main" id="{EA55C812-740D-4905-9BA0-76D7FFB9A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4626574"/>
            <a:ext cx="30670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536">
        <p14:reveal/>
      </p:transition>
    </mc:Choice>
    <mc:Fallback>
      <p:transition spd="slow" advTm="553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pociąg, zewnętrzne, tor, śnieg&#10;&#10;Opis wygenerowany automatycznie">
            <a:extLst>
              <a:ext uri="{FF2B5EF4-FFF2-40B4-BE49-F238E27FC236}">
                <a16:creationId xmlns:a16="http://schemas.microsoft.com/office/drawing/2014/main" id="{95E9D5C2-1544-47B2-96DF-A30D51B12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01"/>
          <a:stretch/>
        </p:blipFill>
        <p:spPr>
          <a:xfrm>
            <a:off x="0" y="166256"/>
            <a:ext cx="11662504" cy="636772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90FD4A0-9AFD-4FFF-A72E-1AB44F36CFA0}"/>
              </a:ext>
            </a:extLst>
          </p:cNvPr>
          <p:cNvSpPr/>
          <p:nvPr/>
        </p:nvSpPr>
        <p:spPr>
          <a:xfrm>
            <a:off x="4211782" y="805981"/>
            <a:ext cx="67471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Zwożono  ich transportem kolejowym w grupach około 300 osób do </a:t>
            </a:r>
            <a:r>
              <a:rPr lang="pl-PL" sz="3200" b="1" dirty="0" err="1"/>
              <a:t>Gniezdowa</a:t>
            </a:r>
            <a:r>
              <a:rPr lang="pl-PL" sz="3200" b="1" dirty="0"/>
              <a:t>, potem dalej autobusem na miejsce egzekucji.</a:t>
            </a:r>
          </a:p>
        </p:txBody>
      </p:sp>
    </p:spTree>
    <p:extLst>
      <p:ext uri="{BB962C8B-B14F-4D97-AF65-F5344CB8AC3E}">
        <p14:creationId xmlns:p14="http://schemas.microsoft.com/office/powerpoint/2010/main" val="5050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665">
        <p14:reveal/>
      </p:transition>
    </mc:Choice>
    <mc:Fallback>
      <p:transition spd="slow" advTm="466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duży, siedzi, stół, wypełnione&#10;&#10;Opis wygenerowany automatycznie">
            <a:extLst>
              <a:ext uri="{FF2B5EF4-FFF2-40B4-BE49-F238E27FC236}">
                <a16:creationId xmlns:a16="http://schemas.microsoft.com/office/drawing/2014/main" id="{52A8CDEF-7924-4818-BE6C-4C737FC1E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75" y="804333"/>
            <a:ext cx="10982325" cy="6053667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163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443">
        <p14:reveal/>
      </p:transition>
    </mc:Choice>
    <mc:Fallback>
      <p:transition spd="slow" advTm="344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zdjęcie, trawa, grupa&#10;&#10;Opis wygenerowany automatycznie">
            <a:extLst>
              <a:ext uri="{FF2B5EF4-FFF2-40B4-BE49-F238E27FC236}">
                <a16:creationId xmlns:a16="http://schemas.microsoft.com/office/drawing/2014/main" id="{63FC7189-29C2-453F-A2B7-D3404E1A82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1" r="29082" b="-1"/>
          <a:stretch/>
        </p:blipFill>
        <p:spPr>
          <a:xfrm>
            <a:off x="1148364" y="804333"/>
            <a:ext cx="4755540" cy="507894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Obraz 16" descr="Obraz zawierający zewnętrzne, brud, biały, czarny&#10;&#10;Opis wygenerowany automatycznie">
            <a:extLst>
              <a:ext uri="{FF2B5EF4-FFF2-40B4-BE49-F238E27FC236}">
                <a16:creationId xmlns:a16="http://schemas.microsoft.com/office/drawing/2014/main" id="{1EFAF8C7-3605-4D2F-A76D-81E328F7B8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93" r="26631" b="2"/>
          <a:stretch/>
        </p:blipFill>
        <p:spPr>
          <a:xfrm>
            <a:off x="6288097" y="804332"/>
            <a:ext cx="4754880" cy="507492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E5902EC-6C05-4A02-98E6-F25ABE1F6DFA}"/>
              </a:ext>
            </a:extLst>
          </p:cNvPr>
          <p:cNvSpPr txBox="1"/>
          <p:nvPr/>
        </p:nvSpPr>
        <p:spPr>
          <a:xfrm>
            <a:off x="762000" y="6053667"/>
            <a:ext cx="1105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O pewnym brzasku w katyńskim lasku strzelali do nas Sowieci…</a:t>
            </a:r>
          </a:p>
        </p:txBody>
      </p:sp>
      <p:pic>
        <p:nvPicPr>
          <p:cNvPr id="26" name="02 - Muzyka relaksacyjna - Zaduma">
            <a:hlinkClick r:id="" action="ppaction://media"/>
            <a:extLst>
              <a:ext uri="{FF2B5EF4-FFF2-40B4-BE49-F238E27FC236}">
                <a16:creationId xmlns:a16="http://schemas.microsoft.com/office/drawing/2014/main" id="{E54AF6F0-5522-43D6-90A0-7C1C3F906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141">
        <p14:reveal/>
        <p:sndAc>
          <p:stSnd>
            <p:snd r:embed="rId4" name="explode.wav"/>
          </p:stSnd>
        </p:sndAc>
      </p:transition>
    </mc:Choice>
    <mc:Fallback>
      <p:transition spd="slow" advTm="6141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zdjęcie, trawa, drewno&#10;&#10;Opis wygenerowany automatycznie">
            <a:extLst>
              <a:ext uri="{FF2B5EF4-FFF2-40B4-BE49-F238E27FC236}">
                <a16:creationId xmlns:a16="http://schemas.microsoft.com/office/drawing/2014/main" id="{2ACC22B6-EB0A-444A-883A-02330CBE0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58D18D1-AE01-4841-AF25-B35BE20DF48A}"/>
              </a:ext>
            </a:extLst>
          </p:cNvPr>
          <p:cNvSpPr/>
          <p:nvPr/>
        </p:nvSpPr>
        <p:spPr>
          <a:xfrm>
            <a:off x="168675" y="4651899"/>
            <a:ext cx="33202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Niektóre ofiary </a:t>
            </a:r>
          </a:p>
          <a:p>
            <a:pPr lvl="0"/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przed śmiercią miały </a:t>
            </a:r>
          </a:p>
          <a:p>
            <a:pPr lvl="0"/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spętane ręce…</a:t>
            </a:r>
          </a:p>
        </p:txBody>
      </p:sp>
    </p:spTree>
    <p:extLst>
      <p:ext uri="{BB962C8B-B14F-4D97-AF65-F5344CB8AC3E}">
        <p14:creationId xmlns:p14="http://schemas.microsoft.com/office/powerpoint/2010/main" val="96503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625">
        <p14:reveal/>
      </p:transition>
    </mc:Choice>
    <mc:Fallback>
      <p:transition spd="slow" advTm="562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E14AE92-8479-4004-BAD5-49502E3EA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FE9F282-3FA1-484E-AF39-0C8C10F7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4E1727D7-C4C0-42F3-94D0-69379A21E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597" y="643467"/>
            <a:ext cx="10742806" cy="5564129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0B5DF69-9834-4AA8-A8AB-B8A1E08F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AF39A9A-E999-414C-8D6E-1249550136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1" r="-3" b="-3"/>
          <a:stretch/>
        </p:blipFill>
        <p:spPr>
          <a:xfrm>
            <a:off x="6568719" y="653041"/>
            <a:ext cx="4898684" cy="3496686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 descr="Obraz zawierający tekst, gazeta, znak&#10;&#10;Opis wygenerowany automatycznie">
            <a:extLst>
              <a:ext uri="{FF2B5EF4-FFF2-40B4-BE49-F238E27FC236}">
                <a16:creationId xmlns:a16="http://schemas.microsoft.com/office/drawing/2014/main" id="{21E88BA1-65DF-4C99-97D9-3E3B93FF89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8" r="7424"/>
          <a:stretch/>
        </p:blipFill>
        <p:spPr>
          <a:xfrm>
            <a:off x="917951" y="1685880"/>
            <a:ext cx="7025899" cy="42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496">
        <p14:reveal/>
      </p:transition>
    </mc:Choice>
    <mc:Fallback>
      <p:transition spd="slow" advTm="5496">
        <p:fade/>
      </p:transition>
    </mc:Fallback>
  </mc:AlternateContent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164</Words>
  <Application>Microsoft Office PowerPoint</Application>
  <PresentationFormat>Panoramiczny</PresentationFormat>
  <Paragraphs>17</Paragraphs>
  <Slides>15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8" baseType="lpstr">
      <vt:lpstr>Arial</vt:lpstr>
      <vt:lpstr>Tw Cen MT</vt:lpstr>
      <vt:lpstr>Kropla</vt:lpstr>
      <vt:lpstr>Przeklęta wioska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Przeklęta wioska</dc:title>
  <dc:creator>Tosia Gołębiowska</dc:creator>
  <cp:lastModifiedBy>Tosia Gołębiowska</cp:lastModifiedBy>
  <cp:revision>3</cp:revision>
  <dcterms:created xsi:type="dcterms:W3CDTF">2020-05-10T18:59:04Z</dcterms:created>
  <dcterms:modified xsi:type="dcterms:W3CDTF">2020-05-10T19:16:04Z</dcterms:modified>
</cp:coreProperties>
</file>